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4"/>
  </p:sldMasterIdLst>
  <p:notesMasterIdLst>
    <p:notesMasterId r:id="rId22"/>
  </p:notesMasterIdLst>
  <p:sldIdLst>
    <p:sldId id="256" r:id="rId5"/>
    <p:sldId id="257" r:id="rId6"/>
    <p:sldId id="25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73" r:id="rId16"/>
    <p:sldId id="268" r:id="rId17"/>
    <p:sldId id="269" r:id="rId18"/>
    <p:sldId id="270" r:id="rId19"/>
    <p:sldId id="271" r:id="rId20"/>
    <p:sldId id="272" r:id="rId21"/>
  </p:sldIdLst>
  <p:sldSz cx="9144000" cy="5143500" type="screen16x9"/>
  <p:notesSz cx="6858000" cy="9144000"/>
  <p:embeddedFontLst>
    <p:embeddedFont>
      <p:font typeface="Lato" panose="020F0502020204030203" pitchFamily="34" charset="0"/>
      <p:regular r:id="rId23"/>
      <p:bold r:id="rId24"/>
      <p:italic r:id="rId25"/>
      <p:boldItalic r:id="rId26"/>
    </p:embeddedFont>
    <p:embeddedFont>
      <p:font typeface="Raleway" pitchFamily="2" charset="0"/>
      <p:regular r:id="rId27"/>
      <p:bold r:id="rId28"/>
      <p:italic r:id="rId29"/>
      <p:boldItalic r:id="rId30"/>
    </p:embeddedFont>
    <p:embeddedFont>
      <p:font typeface="Raleway Medium" pitchFamily="2" charset="0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12C125-BA9F-7D47-B012-CF4E7BC4C2FE}" v="15" dt="2022-11-12T04:26:40.4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35"/>
  </p:normalViewPr>
  <p:slideViewPr>
    <p:cSldViewPr snapToGrid="0">
      <p:cViewPr>
        <p:scale>
          <a:sx n="94" d="100"/>
          <a:sy n="94" d="100"/>
        </p:scale>
        <p:origin x="77" y="29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., Aka Meher Keertana" userId="be752ba4-6467-44f6-b6ef-ed9d8c3dbf8b" providerId="ADAL" clId="{C712C125-BA9F-7D47-B012-CF4E7BC4C2FE}"/>
    <pc:docChg chg="undo custSel addSld delSld modSld">
      <pc:chgData name="., Aka Meher Keertana" userId="be752ba4-6467-44f6-b6ef-ed9d8c3dbf8b" providerId="ADAL" clId="{C712C125-BA9F-7D47-B012-CF4E7BC4C2FE}" dt="2022-11-12T04:28:53.705" v="497" actId="21"/>
      <pc:docMkLst>
        <pc:docMk/>
      </pc:docMkLst>
      <pc:sldChg chg="modSp mod">
        <pc:chgData name="., Aka Meher Keertana" userId="be752ba4-6467-44f6-b6ef-ed9d8c3dbf8b" providerId="ADAL" clId="{C712C125-BA9F-7D47-B012-CF4E7BC4C2FE}" dt="2022-11-12T04:28:00.168" v="492" actId="20577"/>
        <pc:sldMkLst>
          <pc:docMk/>
          <pc:sldMk cId="0" sldId="257"/>
        </pc:sldMkLst>
        <pc:spChg chg="mod">
          <ac:chgData name="., Aka Meher Keertana" userId="be752ba4-6467-44f6-b6ef-ed9d8c3dbf8b" providerId="ADAL" clId="{C712C125-BA9F-7D47-B012-CF4E7BC4C2FE}" dt="2022-11-12T04:28:00.168" v="492" actId="20577"/>
          <ac:spMkLst>
            <pc:docMk/>
            <pc:sldMk cId="0" sldId="257"/>
            <ac:spMk id="111" creationId="{00000000-0000-0000-0000-000000000000}"/>
          </ac:spMkLst>
        </pc:spChg>
      </pc:sldChg>
      <pc:sldChg chg="delSp mod">
        <pc:chgData name="., Aka Meher Keertana" userId="be752ba4-6467-44f6-b6ef-ed9d8c3dbf8b" providerId="ADAL" clId="{C712C125-BA9F-7D47-B012-CF4E7BC4C2FE}" dt="2022-11-12T04:28:53.705" v="497" actId="21"/>
        <pc:sldMkLst>
          <pc:docMk/>
          <pc:sldMk cId="0" sldId="258"/>
        </pc:sldMkLst>
        <pc:spChg chg="del topLvl">
          <ac:chgData name="., Aka Meher Keertana" userId="be752ba4-6467-44f6-b6ef-ed9d8c3dbf8b" providerId="ADAL" clId="{C712C125-BA9F-7D47-B012-CF4E7BC4C2FE}" dt="2022-11-12T04:28:49.159" v="495" actId="21"/>
          <ac:spMkLst>
            <pc:docMk/>
            <pc:sldMk cId="0" sldId="258"/>
            <ac:spMk id="128" creationId="{00000000-0000-0000-0000-000000000000}"/>
          </ac:spMkLst>
        </pc:spChg>
        <pc:spChg chg="del topLvl">
          <ac:chgData name="., Aka Meher Keertana" userId="be752ba4-6467-44f6-b6ef-ed9d8c3dbf8b" providerId="ADAL" clId="{C712C125-BA9F-7D47-B012-CF4E7BC4C2FE}" dt="2022-11-12T04:28:40.456" v="494" actId="21"/>
          <ac:spMkLst>
            <pc:docMk/>
            <pc:sldMk cId="0" sldId="258"/>
            <ac:spMk id="129" creationId="{00000000-0000-0000-0000-000000000000}"/>
          </ac:spMkLst>
        </pc:spChg>
        <pc:grpChg chg="del">
          <ac:chgData name="., Aka Meher Keertana" userId="be752ba4-6467-44f6-b6ef-ed9d8c3dbf8b" providerId="ADAL" clId="{C712C125-BA9F-7D47-B012-CF4E7BC4C2FE}" dt="2022-11-12T04:28:31.959" v="493" actId="21"/>
          <ac:grpSpMkLst>
            <pc:docMk/>
            <pc:sldMk cId="0" sldId="258"/>
            <ac:grpSpMk id="118" creationId="{00000000-0000-0000-0000-000000000000}"/>
          </ac:grpSpMkLst>
        </pc:grpChg>
        <pc:grpChg chg="del">
          <ac:chgData name="., Aka Meher Keertana" userId="be752ba4-6467-44f6-b6ef-ed9d8c3dbf8b" providerId="ADAL" clId="{C712C125-BA9F-7D47-B012-CF4E7BC4C2FE}" dt="2022-11-12T04:28:51.279" v="496" actId="21"/>
          <ac:grpSpMkLst>
            <pc:docMk/>
            <pc:sldMk cId="0" sldId="258"/>
            <ac:grpSpMk id="124" creationId="{00000000-0000-0000-0000-000000000000}"/>
          </ac:grpSpMkLst>
        </pc:grpChg>
        <pc:grpChg chg="del">
          <ac:chgData name="., Aka Meher Keertana" userId="be752ba4-6467-44f6-b6ef-ed9d8c3dbf8b" providerId="ADAL" clId="{C712C125-BA9F-7D47-B012-CF4E7BC4C2FE}" dt="2022-11-12T04:28:40.456" v="494" actId="21"/>
          <ac:grpSpMkLst>
            <pc:docMk/>
            <pc:sldMk cId="0" sldId="258"/>
            <ac:grpSpMk id="127" creationId="{00000000-0000-0000-0000-000000000000}"/>
          </ac:grpSpMkLst>
        </pc:grpChg>
        <pc:grpChg chg="del">
          <ac:chgData name="., Aka Meher Keertana" userId="be752ba4-6467-44f6-b6ef-ed9d8c3dbf8b" providerId="ADAL" clId="{C712C125-BA9F-7D47-B012-CF4E7BC4C2FE}" dt="2022-11-12T04:28:53.705" v="497" actId="21"/>
          <ac:grpSpMkLst>
            <pc:docMk/>
            <pc:sldMk cId="0" sldId="258"/>
            <ac:grpSpMk id="140" creationId="{00000000-0000-0000-0000-000000000000}"/>
          </ac:grpSpMkLst>
        </pc:grpChg>
      </pc:sldChg>
      <pc:sldChg chg="modSp mod">
        <pc:chgData name="., Aka Meher Keertana" userId="be752ba4-6467-44f6-b6ef-ed9d8c3dbf8b" providerId="ADAL" clId="{C712C125-BA9F-7D47-B012-CF4E7BC4C2FE}" dt="2022-11-12T03:58:38.528" v="2" actId="1076"/>
        <pc:sldMkLst>
          <pc:docMk/>
          <pc:sldMk cId="0" sldId="260"/>
        </pc:sldMkLst>
        <pc:spChg chg="mod">
          <ac:chgData name="., Aka Meher Keertana" userId="be752ba4-6467-44f6-b6ef-ed9d8c3dbf8b" providerId="ADAL" clId="{C712C125-BA9F-7D47-B012-CF4E7BC4C2FE}" dt="2022-11-12T03:58:35.691" v="1" actId="1076"/>
          <ac:spMkLst>
            <pc:docMk/>
            <pc:sldMk cId="0" sldId="260"/>
            <ac:spMk id="216" creationId="{00000000-0000-0000-0000-000000000000}"/>
          </ac:spMkLst>
        </pc:spChg>
        <pc:spChg chg="mod">
          <ac:chgData name="., Aka Meher Keertana" userId="be752ba4-6467-44f6-b6ef-ed9d8c3dbf8b" providerId="ADAL" clId="{C712C125-BA9F-7D47-B012-CF4E7BC4C2FE}" dt="2022-11-12T03:58:38.528" v="2" actId="1076"/>
          <ac:spMkLst>
            <pc:docMk/>
            <pc:sldMk cId="0" sldId="260"/>
            <ac:spMk id="218" creationId="{00000000-0000-0000-0000-000000000000}"/>
          </ac:spMkLst>
        </pc:spChg>
        <pc:picChg chg="mod">
          <ac:chgData name="., Aka Meher Keertana" userId="be752ba4-6467-44f6-b6ef-ed9d8c3dbf8b" providerId="ADAL" clId="{C712C125-BA9F-7D47-B012-CF4E7BC4C2FE}" dt="2022-11-12T03:58:33.653" v="0" actId="1076"/>
          <ac:picMkLst>
            <pc:docMk/>
            <pc:sldMk cId="0" sldId="260"/>
            <ac:picMk id="213" creationId="{00000000-0000-0000-0000-000000000000}"/>
          </ac:picMkLst>
        </pc:picChg>
      </pc:sldChg>
      <pc:sldChg chg="delSp modSp mod">
        <pc:chgData name="., Aka Meher Keertana" userId="be752ba4-6467-44f6-b6ef-ed9d8c3dbf8b" providerId="ADAL" clId="{C712C125-BA9F-7D47-B012-CF4E7BC4C2FE}" dt="2022-11-12T04:01:13.669" v="139" actId="20577"/>
        <pc:sldMkLst>
          <pc:docMk/>
          <pc:sldMk cId="0" sldId="261"/>
        </pc:sldMkLst>
        <pc:spChg chg="mod">
          <ac:chgData name="., Aka Meher Keertana" userId="be752ba4-6467-44f6-b6ef-ed9d8c3dbf8b" providerId="ADAL" clId="{C712C125-BA9F-7D47-B012-CF4E7BC4C2FE}" dt="2022-11-12T04:01:13.669" v="139" actId="20577"/>
          <ac:spMkLst>
            <pc:docMk/>
            <pc:sldMk cId="0" sldId="261"/>
            <ac:spMk id="226" creationId="{00000000-0000-0000-0000-000000000000}"/>
          </ac:spMkLst>
        </pc:spChg>
        <pc:spChg chg="mod">
          <ac:chgData name="., Aka Meher Keertana" userId="be752ba4-6467-44f6-b6ef-ed9d8c3dbf8b" providerId="ADAL" clId="{C712C125-BA9F-7D47-B012-CF4E7BC4C2FE}" dt="2022-11-12T04:00:20.934" v="106" actId="20577"/>
          <ac:spMkLst>
            <pc:docMk/>
            <pc:sldMk cId="0" sldId="261"/>
            <ac:spMk id="229" creationId="{00000000-0000-0000-0000-000000000000}"/>
          </ac:spMkLst>
        </pc:spChg>
        <pc:spChg chg="del topLvl">
          <ac:chgData name="., Aka Meher Keertana" userId="be752ba4-6467-44f6-b6ef-ed9d8c3dbf8b" providerId="ADAL" clId="{C712C125-BA9F-7D47-B012-CF4E7BC4C2FE}" dt="2022-11-12T04:00:42.227" v="133" actId="21"/>
          <ac:spMkLst>
            <pc:docMk/>
            <pc:sldMk cId="0" sldId="261"/>
            <ac:spMk id="231" creationId="{00000000-0000-0000-0000-000000000000}"/>
          </ac:spMkLst>
        </pc:spChg>
        <pc:spChg chg="del mod topLvl">
          <ac:chgData name="., Aka Meher Keertana" userId="be752ba4-6467-44f6-b6ef-ed9d8c3dbf8b" providerId="ADAL" clId="{C712C125-BA9F-7D47-B012-CF4E7BC4C2FE}" dt="2022-11-12T04:00:55.785" v="135" actId="21"/>
          <ac:spMkLst>
            <pc:docMk/>
            <pc:sldMk cId="0" sldId="261"/>
            <ac:spMk id="232" creationId="{00000000-0000-0000-0000-000000000000}"/>
          </ac:spMkLst>
        </pc:spChg>
        <pc:grpChg chg="mod">
          <ac:chgData name="., Aka Meher Keertana" userId="be752ba4-6467-44f6-b6ef-ed9d8c3dbf8b" providerId="ADAL" clId="{C712C125-BA9F-7D47-B012-CF4E7BC4C2FE}" dt="2022-11-12T04:01:02.222" v="137" actId="14100"/>
          <ac:grpSpMkLst>
            <pc:docMk/>
            <pc:sldMk cId="0" sldId="261"/>
            <ac:grpSpMk id="224" creationId="{00000000-0000-0000-0000-000000000000}"/>
          </ac:grpSpMkLst>
        </pc:grpChg>
        <pc:grpChg chg="del">
          <ac:chgData name="., Aka Meher Keertana" userId="be752ba4-6467-44f6-b6ef-ed9d8c3dbf8b" providerId="ADAL" clId="{C712C125-BA9F-7D47-B012-CF4E7BC4C2FE}" dt="2022-11-12T04:00:58.429" v="136" actId="21"/>
          <ac:grpSpMkLst>
            <pc:docMk/>
            <pc:sldMk cId="0" sldId="261"/>
            <ac:grpSpMk id="227" creationId="{00000000-0000-0000-0000-000000000000}"/>
          </ac:grpSpMkLst>
        </pc:grpChg>
        <pc:grpChg chg="del">
          <ac:chgData name="., Aka Meher Keertana" userId="be752ba4-6467-44f6-b6ef-ed9d8c3dbf8b" providerId="ADAL" clId="{C712C125-BA9F-7D47-B012-CF4E7BC4C2FE}" dt="2022-11-12T04:00:42.227" v="133" actId="21"/>
          <ac:grpSpMkLst>
            <pc:docMk/>
            <pc:sldMk cId="0" sldId="261"/>
            <ac:grpSpMk id="230" creationId="{00000000-0000-0000-0000-000000000000}"/>
          </ac:grpSpMkLst>
        </pc:grpChg>
      </pc:sldChg>
      <pc:sldChg chg="modSp mod">
        <pc:chgData name="., Aka Meher Keertana" userId="be752ba4-6467-44f6-b6ef-ed9d8c3dbf8b" providerId="ADAL" clId="{C712C125-BA9F-7D47-B012-CF4E7BC4C2FE}" dt="2022-11-12T04:02:03.208" v="189" actId="20577"/>
        <pc:sldMkLst>
          <pc:docMk/>
          <pc:sldMk cId="0" sldId="262"/>
        </pc:sldMkLst>
        <pc:spChg chg="mod">
          <ac:chgData name="., Aka Meher Keertana" userId="be752ba4-6467-44f6-b6ef-ed9d8c3dbf8b" providerId="ADAL" clId="{C712C125-BA9F-7D47-B012-CF4E7BC4C2FE}" dt="2022-11-12T04:02:03.208" v="189" actId="20577"/>
          <ac:spMkLst>
            <pc:docMk/>
            <pc:sldMk cId="0" sldId="262"/>
            <ac:spMk id="243" creationId="{00000000-0000-0000-0000-000000000000}"/>
          </ac:spMkLst>
        </pc:spChg>
        <pc:spChg chg="mod">
          <ac:chgData name="., Aka Meher Keertana" userId="be752ba4-6467-44f6-b6ef-ed9d8c3dbf8b" providerId="ADAL" clId="{C712C125-BA9F-7D47-B012-CF4E7BC4C2FE}" dt="2022-11-12T04:01:51.824" v="184" actId="20577"/>
          <ac:spMkLst>
            <pc:docMk/>
            <pc:sldMk cId="0" sldId="262"/>
            <ac:spMk id="246" creationId="{00000000-0000-0000-0000-000000000000}"/>
          </ac:spMkLst>
        </pc:spChg>
      </pc:sldChg>
      <pc:sldChg chg="addSp modSp mod modNotes">
        <pc:chgData name="., Aka Meher Keertana" userId="be752ba4-6467-44f6-b6ef-ed9d8c3dbf8b" providerId="ADAL" clId="{C712C125-BA9F-7D47-B012-CF4E7BC4C2FE}" dt="2022-11-12T04:08:08.504" v="393" actId="14100"/>
        <pc:sldMkLst>
          <pc:docMk/>
          <pc:sldMk cId="0" sldId="264"/>
        </pc:sldMkLst>
        <pc:spChg chg="add mod">
          <ac:chgData name="., Aka Meher Keertana" userId="be752ba4-6467-44f6-b6ef-ed9d8c3dbf8b" providerId="ADAL" clId="{C712C125-BA9F-7D47-B012-CF4E7BC4C2FE}" dt="2022-11-12T04:03:43.215" v="213" actId="1076"/>
          <ac:spMkLst>
            <pc:docMk/>
            <pc:sldMk cId="0" sldId="264"/>
            <ac:spMk id="20" creationId="{95CB80FF-FC9D-2ADC-5402-A11114374305}"/>
          </ac:spMkLst>
        </pc:spChg>
        <pc:spChg chg="add mod">
          <ac:chgData name="., Aka Meher Keertana" userId="be752ba4-6467-44f6-b6ef-ed9d8c3dbf8b" providerId="ADAL" clId="{C712C125-BA9F-7D47-B012-CF4E7BC4C2FE}" dt="2022-11-12T04:07:38.841" v="387" actId="1076"/>
          <ac:spMkLst>
            <pc:docMk/>
            <pc:sldMk cId="0" sldId="264"/>
            <ac:spMk id="25" creationId="{591C23E6-9E70-804E-4BF8-FB4AC08A425F}"/>
          </ac:spMkLst>
        </pc:spChg>
        <pc:cxnChg chg="add mod">
          <ac:chgData name="., Aka Meher Keertana" userId="be752ba4-6467-44f6-b6ef-ed9d8c3dbf8b" providerId="ADAL" clId="{C712C125-BA9F-7D47-B012-CF4E7BC4C2FE}" dt="2022-11-12T04:03:39.819" v="212" actId="1076"/>
          <ac:cxnSpMkLst>
            <pc:docMk/>
            <pc:sldMk cId="0" sldId="264"/>
            <ac:cxnSpMk id="21" creationId="{17838F39-DD38-DBCC-CD84-3633C3221F74}"/>
          </ac:cxnSpMkLst>
        </pc:cxnChg>
        <pc:cxnChg chg="add mod">
          <ac:chgData name="., Aka Meher Keertana" userId="be752ba4-6467-44f6-b6ef-ed9d8c3dbf8b" providerId="ADAL" clId="{C712C125-BA9F-7D47-B012-CF4E7BC4C2FE}" dt="2022-11-12T04:04:22.772" v="217" actId="14100"/>
          <ac:cxnSpMkLst>
            <pc:docMk/>
            <pc:sldMk cId="0" sldId="264"/>
            <ac:cxnSpMk id="22" creationId="{536F9A96-545A-9F10-A751-277A5C14EB8C}"/>
          </ac:cxnSpMkLst>
        </pc:cxnChg>
        <pc:cxnChg chg="add mod">
          <ac:chgData name="., Aka Meher Keertana" userId="be752ba4-6467-44f6-b6ef-ed9d8c3dbf8b" providerId="ADAL" clId="{C712C125-BA9F-7D47-B012-CF4E7BC4C2FE}" dt="2022-11-12T04:08:08.504" v="393" actId="14100"/>
          <ac:cxnSpMkLst>
            <pc:docMk/>
            <pc:sldMk cId="0" sldId="264"/>
            <ac:cxnSpMk id="26" creationId="{55BE7136-03BA-D27A-A326-E36AC975C56E}"/>
          </ac:cxnSpMkLst>
        </pc:cxnChg>
      </pc:sldChg>
      <pc:sldChg chg="addSp delSp modSp mod">
        <pc:chgData name="., Aka Meher Keertana" userId="be752ba4-6467-44f6-b6ef-ed9d8c3dbf8b" providerId="ADAL" clId="{C712C125-BA9F-7D47-B012-CF4E7BC4C2FE}" dt="2022-11-12T04:21:35.094" v="394" actId="14100"/>
        <pc:sldMkLst>
          <pc:docMk/>
          <pc:sldMk cId="0" sldId="265"/>
        </pc:sldMkLst>
        <pc:spChg chg="add mod">
          <ac:chgData name="., Aka Meher Keertana" userId="be752ba4-6467-44f6-b6ef-ed9d8c3dbf8b" providerId="ADAL" clId="{C712C125-BA9F-7D47-B012-CF4E7BC4C2FE}" dt="2022-11-12T04:06:24.527" v="356" actId="1076"/>
          <ac:spMkLst>
            <pc:docMk/>
            <pc:sldMk cId="0" sldId="265"/>
            <ac:spMk id="21" creationId="{72EDB3F2-9AD1-18C1-F8AE-97C65197CEB6}"/>
          </ac:spMkLst>
        </pc:spChg>
        <pc:spChg chg="add mod">
          <ac:chgData name="., Aka Meher Keertana" userId="be752ba4-6467-44f6-b6ef-ed9d8c3dbf8b" providerId="ADAL" clId="{C712C125-BA9F-7D47-B012-CF4E7BC4C2FE}" dt="2022-11-12T04:21:35.094" v="394" actId="14100"/>
          <ac:spMkLst>
            <pc:docMk/>
            <pc:sldMk cId="0" sldId="265"/>
            <ac:spMk id="22" creationId="{F0935BCF-9DF4-2D09-F139-D60E1965D53C}"/>
          </ac:spMkLst>
        </pc:spChg>
        <pc:spChg chg="mod">
          <ac:chgData name="., Aka Meher Keertana" userId="be752ba4-6467-44f6-b6ef-ed9d8c3dbf8b" providerId="ADAL" clId="{C712C125-BA9F-7D47-B012-CF4E7BC4C2FE}" dt="2022-11-12T04:06:59.873" v="362" actId="1076"/>
          <ac:spMkLst>
            <pc:docMk/>
            <pc:sldMk cId="0" sldId="265"/>
            <ac:spMk id="295" creationId="{00000000-0000-0000-0000-000000000000}"/>
          </ac:spMkLst>
        </pc:spChg>
        <pc:cxnChg chg="add del mod">
          <ac:chgData name="., Aka Meher Keertana" userId="be752ba4-6467-44f6-b6ef-ed9d8c3dbf8b" providerId="ADAL" clId="{C712C125-BA9F-7D47-B012-CF4E7BC4C2FE}" dt="2022-11-12T04:04:49.279" v="219"/>
          <ac:cxnSpMkLst>
            <pc:docMk/>
            <pc:sldMk cId="0" sldId="265"/>
            <ac:cxnSpMk id="20" creationId="{0547E70A-A4AA-08B9-A782-D3496CF94EC8}"/>
          </ac:cxnSpMkLst>
        </pc:cxnChg>
        <pc:cxnChg chg="add mod">
          <ac:chgData name="., Aka Meher Keertana" userId="be752ba4-6467-44f6-b6ef-ed9d8c3dbf8b" providerId="ADAL" clId="{C712C125-BA9F-7D47-B012-CF4E7BC4C2FE}" dt="2022-11-12T04:06:38.976" v="359" actId="1076"/>
          <ac:cxnSpMkLst>
            <pc:docMk/>
            <pc:sldMk cId="0" sldId="265"/>
            <ac:cxnSpMk id="23" creationId="{AB2E2DF6-3EA7-F62E-7A3E-67EB49C3F085}"/>
          </ac:cxnSpMkLst>
        </pc:cxnChg>
        <pc:cxnChg chg="add mod">
          <ac:chgData name="., Aka Meher Keertana" userId="be752ba4-6467-44f6-b6ef-ed9d8c3dbf8b" providerId="ADAL" clId="{C712C125-BA9F-7D47-B012-CF4E7BC4C2FE}" dt="2022-11-12T04:06:48.486" v="361" actId="1076"/>
          <ac:cxnSpMkLst>
            <pc:docMk/>
            <pc:sldMk cId="0" sldId="265"/>
            <ac:cxnSpMk id="24" creationId="{700C1053-01AF-E52C-5607-AECB658E4715}"/>
          </ac:cxnSpMkLst>
        </pc:cxnChg>
        <pc:cxnChg chg="mod">
          <ac:chgData name="., Aka Meher Keertana" userId="be752ba4-6467-44f6-b6ef-ed9d8c3dbf8b" providerId="ADAL" clId="{C712C125-BA9F-7D47-B012-CF4E7BC4C2FE}" dt="2022-11-12T04:06:59.873" v="362" actId="1076"/>
          <ac:cxnSpMkLst>
            <pc:docMk/>
            <pc:sldMk cId="0" sldId="265"/>
            <ac:cxnSpMk id="294" creationId="{00000000-0000-0000-0000-000000000000}"/>
          </ac:cxnSpMkLst>
        </pc:cxnChg>
        <pc:cxnChg chg="mod">
          <ac:chgData name="., Aka Meher Keertana" userId="be752ba4-6467-44f6-b6ef-ed9d8c3dbf8b" providerId="ADAL" clId="{C712C125-BA9F-7D47-B012-CF4E7BC4C2FE}" dt="2022-11-12T04:06:59.873" v="362" actId="1076"/>
          <ac:cxnSpMkLst>
            <pc:docMk/>
            <pc:sldMk cId="0" sldId="265"/>
            <ac:cxnSpMk id="297" creationId="{00000000-0000-0000-0000-000000000000}"/>
          </ac:cxnSpMkLst>
        </pc:cxnChg>
      </pc:sldChg>
      <pc:sldChg chg="modSp mod">
        <pc:chgData name="., Aka Meher Keertana" userId="be752ba4-6467-44f6-b6ef-ed9d8c3dbf8b" providerId="ADAL" clId="{C712C125-BA9F-7D47-B012-CF4E7BC4C2FE}" dt="2022-11-12T04:23:03.698" v="442" actId="20577"/>
        <pc:sldMkLst>
          <pc:docMk/>
          <pc:sldMk cId="0" sldId="268"/>
        </pc:sldMkLst>
        <pc:spChg chg="mod">
          <ac:chgData name="., Aka Meher Keertana" userId="be752ba4-6467-44f6-b6ef-ed9d8c3dbf8b" providerId="ADAL" clId="{C712C125-BA9F-7D47-B012-CF4E7BC4C2FE}" dt="2022-11-12T04:23:03.698" v="442" actId="20577"/>
          <ac:spMkLst>
            <pc:docMk/>
            <pc:sldMk cId="0" sldId="268"/>
            <ac:spMk id="343" creationId="{00000000-0000-0000-0000-000000000000}"/>
          </ac:spMkLst>
        </pc:spChg>
      </pc:sldChg>
      <pc:sldChg chg="addSp delSp modSp mod">
        <pc:chgData name="., Aka Meher Keertana" userId="be752ba4-6467-44f6-b6ef-ed9d8c3dbf8b" providerId="ADAL" clId="{C712C125-BA9F-7D47-B012-CF4E7BC4C2FE}" dt="2022-11-12T04:26:27.979" v="465" actId="14100"/>
        <pc:sldMkLst>
          <pc:docMk/>
          <pc:sldMk cId="0" sldId="269"/>
        </pc:sldMkLst>
        <pc:spChg chg="mod">
          <ac:chgData name="., Aka Meher Keertana" userId="be752ba4-6467-44f6-b6ef-ed9d8c3dbf8b" providerId="ADAL" clId="{C712C125-BA9F-7D47-B012-CF4E7BC4C2FE}" dt="2022-11-12T04:23:22.975" v="450" actId="20577"/>
          <ac:spMkLst>
            <pc:docMk/>
            <pc:sldMk cId="0" sldId="269"/>
            <ac:spMk id="351" creationId="{00000000-0000-0000-0000-000000000000}"/>
          </ac:spMkLst>
        </pc:spChg>
        <pc:picChg chg="add mod">
          <ac:chgData name="., Aka Meher Keertana" userId="be752ba4-6467-44f6-b6ef-ed9d8c3dbf8b" providerId="ADAL" clId="{C712C125-BA9F-7D47-B012-CF4E7BC4C2FE}" dt="2022-11-12T04:25:59.412" v="462" actId="1076"/>
          <ac:picMkLst>
            <pc:docMk/>
            <pc:sldMk cId="0" sldId="269"/>
            <ac:picMk id="3" creationId="{6441DAC5-408B-07D9-B87E-72C1B58C0278}"/>
          </ac:picMkLst>
        </pc:picChg>
        <pc:picChg chg="mod modCrop">
          <ac:chgData name="., Aka Meher Keertana" userId="be752ba4-6467-44f6-b6ef-ed9d8c3dbf8b" providerId="ADAL" clId="{C712C125-BA9F-7D47-B012-CF4E7BC4C2FE}" dt="2022-11-12T04:25:54.313" v="461" actId="732"/>
          <ac:picMkLst>
            <pc:docMk/>
            <pc:sldMk cId="0" sldId="269"/>
            <ac:picMk id="349" creationId="{00000000-0000-0000-0000-000000000000}"/>
          </ac:picMkLst>
        </pc:picChg>
        <pc:picChg chg="mod modCrop">
          <ac:chgData name="., Aka Meher Keertana" userId="be752ba4-6467-44f6-b6ef-ed9d8c3dbf8b" providerId="ADAL" clId="{C712C125-BA9F-7D47-B012-CF4E7BC4C2FE}" dt="2022-11-12T04:26:27.979" v="465" actId="14100"/>
          <ac:picMkLst>
            <pc:docMk/>
            <pc:sldMk cId="0" sldId="269"/>
            <ac:picMk id="350" creationId="{00000000-0000-0000-0000-000000000000}"/>
          </ac:picMkLst>
        </pc:picChg>
        <pc:cxnChg chg="add del mod">
          <ac:chgData name="., Aka Meher Keertana" userId="be752ba4-6467-44f6-b6ef-ed9d8c3dbf8b" providerId="ADAL" clId="{C712C125-BA9F-7D47-B012-CF4E7BC4C2FE}" dt="2022-11-12T04:24:59.719" v="454"/>
          <ac:cxnSpMkLst>
            <pc:docMk/>
            <pc:sldMk cId="0" sldId="269"/>
            <ac:cxnSpMk id="6" creationId="{FE4B526E-45B2-2056-6CE1-9F25D88A96D7}"/>
          </ac:cxnSpMkLst>
        </pc:cxnChg>
      </pc:sldChg>
      <pc:sldChg chg="addSp modSp mod">
        <pc:chgData name="., Aka Meher Keertana" userId="be752ba4-6467-44f6-b6ef-ed9d8c3dbf8b" providerId="ADAL" clId="{C712C125-BA9F-7D47-B012-CF4E7BC4C2FE}" dt="2022-11-12T04:27:28.526" v="473" actId="14100"/>
        <pc:sldMkLst>
          <pc:docMk/>
          <pc:sldMk cId="0" sldId="270"/>
        </pc:sldMkLst>
        <pc:picChg chg="add mod">
          <ac:chgData name="., Aka Meher Keertana" userId="be752ba4-6467-44f6-b6ef-ed9d8c3dbf8b" providerId="ADAL" clId="{C712C125-BA9F-7D47-B012-CF4E7BC4C2FE}" dt="2022-11-12T04:26:43.820" v="467" actId="1076"/>
          <ac:picMkLst>
            <pc:docMk/>
            <pc:sldMk cId="0" sldId="270"/>
            <ac:picMk id="5" creationId="{034D5D8C-9790-3FEC-C159-A552E9A0A444}"/>
          </ac:picMkLst>
        </pc:picChg>
        <pc:picChg chg="mod modCrop">
          <ac:chgData name="., Aka Meher Keertana" userId="be752ba4-6467-44f6-b6ef-ed9d8c3dbf8b" providerId="ADAL" clId="{C712C125-BA9F-7D47-B012-CF4E7BC4C2FE}" dt="2022-11-12T04:27:24.188" v="472" actId="14100"/>
          <ac:picMkLst>
            <pc:docMk/>
            <pc:sldMk cId="0" sldId="270"/>
            <ac:picMk id="357" creationId="{00000000-0000-0000-0000-000000000000}"/>
          </ac:picMkLst>
        </pc:picChg>
        <pc:picChg chg="mod modCrop">
          <ac:chgData name="., Aka Meher Keertana" userId="be752ba4-6467-44f6-b6ef-ed9d8c3dbf8b" providerId="ADAL" clId="{C712C125-BA9F-7D47-B012-CF4E7BC4C2FE}" dt="2022-11-12T04:27:28.526" v="473" actId="14100"/>
          <ac:picMkLst>
            <pc:docMk/>
            <pc:sldMk cId="0" sldId="270"/>
            <ac:picMk id="358" creationId="{00000000-0000-0000-0000-000000000000}"/>
          </ac:picMkLst>
        </pc:picChg>
      </pc:sldChg>
      <pc:sldChg chg="add del">
        <pc:chgData name="., Aka Meher Keertana" userId="be752ba4-6467-44f6-b6ef-ed9d8c3dbf8b" providerId="ADAL" clId="{C712C125-BA9F-7D47-B012-CF4E7BC4C2FE}" dt="2022-11-12T04:02:56.964" v="191" actId="2696"/>
        <pc:sldMkLst>
          <pc:docMk/>
          <pc:sldMk cId="707306294" sldId="27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df5b38ad88_3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df5b38ad88_3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a5fbb37084_2_7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a5fbb37084_2_7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46ee7dff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46ee7dff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5fbb37084_2_7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a5fbb37084_2_7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df5b38ad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df5b38ad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f5b38ad8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f5b38ad8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d9c67055b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d9c67055b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2d0c3f393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2d0c3f393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d9c67055b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d9c67055b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d70e07f68_5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ad70e07f68_5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51d23597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51d23597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d9c67055b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d9c67055b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51d9165c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51d9165c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430e6bdd_5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5430e6bdd_5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3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6" name="Google Shape;86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" name="Google Shape;95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6" name="Google Shape;96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9300" y="0"/>
            <a:ext cx="5747327" cy="4991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Analytics</a:t>
            </a:r>
            <a:endParaRPr/>
          </a:p>
        </p:txBody>
      </p:sp>
      <p:grpSp>
        <p:nvGrpSpPr>
          <p:cNvPr id="316" name="Google Shape;316;p25"/>
          <p:cNvGrpSpPr/>
          <p:nvPr/>
        </p:nvGrpSpPr>
        <p:grpSpPr>
          <a:xfrm>
            <a:off x="4793762" y="148610"/>
            <a:ext cx="2285961" cy="2285961"/>
            <a:chOff x="1359550" y="3154500"/>
            <a:chExt cx="1018200" cy="1018200"/>
          </a:xfrm>
        </p:grpSpPr>
        <p:sp>
          <p:nvSpPr>
            <p:cNvPr id="317" name="Google Shape;317;p25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5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82C9C0">
                <a:alpha val="6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5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name="adj1" fmla="val 9632971"/>
                <a:gd name="adj2" fmla="val 16173587"/>
              </a:avLst>
            </a:prstGeom>
            <a:solidFill>
              <a:srgbClr val="155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5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321" name="Google Shape;321;p25"/>
          <p:cNvSpPr txBox="1"/>
          <p:nvPr/>
        </p:nvSpPr>
        <p:spPr>
          <a:xfrm>
            <a:off x="5266838" y="1089838"/>
            <a:ext cx="13398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Attendance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2" name="Google Shape;322;p25"/>
          <p:cNvSpPr/>
          <p:nvPr/>
        </p:nvSpPr>
        <p:spPr>
          <a:xfrm>
            <a:off x="7209400" y="2175163"/>
            <a:ext cx="274200" cy="274200"/>
          </a:xfrm>
          <a:prstGeom prst="ellipse">
            <a:avLst/>
          </a:prstGeom>
          <a:solidFill>
            <a:srgbClr val="82C9C0">
              <a:alpha val="6808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5"/>
          <p:cNvSpPr/>
          <p:nvPr/>
        </p:nvSpPr>
        <p:spPr>
          <a:xfrm>
            <a:off x="7209400" y="2694138"/>
            <a:ext cx="274200" cy="274200"/>
          </a:xfrm>
          <a:prstGeom prst="ellipse">
            <a:avLst/>
          </a:prstGeom>
          <a:solidFill>
            <a:srgbClr val="155B5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5"/>
          <p:cNvSpPr txBox="1"/>
          <p:nvPr/>
        </p:nvSpPr>
        <p:spPr>
          <a:xfrm>
            <a:off x="7527950" y="2117900"/>
            <a:ext cx="1433400" cy="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Student score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5" name="Google Shape;325;p25"/>
          <p:cNvSpPr txBox="1"/>
          <p:nvPr/>
        </p:nvSpPr>
        <p:spPr>
          <a:xfrm>
            <a:off x="7527950" y="2658475"/>
            <a:ext cx="1433400" cy="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Class average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26" name="Google Shape;326;p25"/>
          <p:cNvGrpSpPr/>
          <p:nvPr/>
        </p:nvGrpSpPr>
        <p:grpSpPr>
          <a:xfrm>
            <a:off x="4793762" y="2708930"/>
            <a:ext cx="2285961" cy="2285961"/>
            <a:chOff x="1359550" y="3154500"/>
            <a:chExt cx="1018200" cy="1018200"/>
          </a:xfrm>
        </p:grpSpPr>
        <p:sp>
          <p:nvSpPr>
            <p:cNvPr id="327" name="Google Shape;327;p25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5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82C9C0">
                <a:alpha val="6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5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name="adj1" fmla="val 3614177"/>
                <a:gd name="adj2" fmla="val 16173587"/>
              </a:avLst>
            </a:prstGeom>
            <a:solidFill>
              <a:srgbClr val="155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5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331" name="Google Shape;331;p25"/>
          <p:cNvSpPr txBox="1"/>
          <p:nvPr/>
        </p:nvSpPr>
        <p:spPr>
          <a:xfrm>
            <a:off x="5266838" y="3650168"/>
            <a:ext cx="13398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Marks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➔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Administrator:- Person can perform </a:t>
            </a:r>
            <a:r>
              <a:rPr lang="en" b="1">
                <a:latin typeface="Raleway"/>
                <a:ea typeface="Raleway"/>
                <a:cs typeface="Raleway"/>
                <a:sym typeface="Raleway"/>
              </a:rPr>
              <a:t>CRUD 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(create, read, update &amp; delete) operations on the database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Raleway"/>
              <a:buChar char="➔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Downloading &amp; Exporting of reports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➔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The Application supports both </a:t>
            </a:r>
            <a:r>
              <a:rPr lang="en" b="1">
                <a:latin typeface="Raleway"/>
                <a:ea typeface="Raleway"/>
                <a:cs typeface="Raleway"/>
                <a:sym typeface="Raleway"/>
              </a:rPr>
              <a:t>IOS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 and </a:t>
            </a:r>
            <a:r>
              <a:rPr lang="en" b="1">
                <a:latin typeface="Raleway"/>
                <a:ea typeface="Raleway"/>
                <a:cs typeface="Raleway"/>
                <a:sym typeface="Raleway"/>
              </a:rPr>
              <a:t>Android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Font typeface="Raleway"/>
              <a:buChar char="➔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The Application is easy to install and use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Online Proctoring and Broadcasting of Information can be done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337" name="Google Shape;337;p2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Additional Information</a:t>
            </a:r>
            <a:endParaRPr sz="3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3069D9E-BBF6-4714-91C7-16F281CAD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483" y="2454749"/>
            <a:ext cx="1146662" cy="114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act Native Vector Logo - Download Free SVG Icon | Worldvectorlogo">
            <a:extLst>
              <a:ext uri="{FF2B5EF4-FFF2-40B4-BE49-F238E27FC236}">
                <a16:creationId xmlns:a16="http://schemas.microsoft.com/office/drawing/2014/main" id="{D94D7B68-5C11-4B4E-8A30-14DBD4B6C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18" y="998924"/>
            <a:ext cx="1595400" cy="127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E6355DD-4F5D-48DB-AF0E-E6B858338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119" y="859022"/>
            <a:ext cx="3497359" cy="98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755FB69-EF11-4FE6-AD21-C60BDB68A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92" y="3255689"/>
            <a:ext cx="1197242" cy="140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OS App Development Training course Mohali, Chandigarh">
            <a:extLst>
              <a:ext uri="{FF2B5EF4-FFF2-40B4-BE49-F238E27FC236}">
                <a16:creationId xmlns:a16="http://schemas.microsoft.com/office/drawing/2014/main" id="{4856B886-275C-4BD1-B1DA-03BE5AA41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647" y="3456274"/>
            <a:ext cx="1659066" cy="120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486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43" name="Google Shape;343;p2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Raleway"/>
                <a:ea typeface="Raleway"/>
                <a:cs typeface="Raleway"/>
                <a:sym typeface="Raleway"/>
              </a:rPr>
              <a:t>The idea for this project came up because of the complications faced by:-</a:t>
            </a:r>
            <a:endParaRPr sz="1400" dirty="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➔"/>
            </a:pPr>
            <a:r>
              <a:rPr lang="en" sz="1400" b="1" dirty="0">
                <a:latin typeface="Raleway"/>
                <a:ea typeface="Raleway"/>
                <a:cs typeface="Raleway"/>
                <a:sym typeface="Raleway"/>
              </a:rPr>
              <a:t>Teachers</a:t>
            </a:r>
            <a:r>
              <a:rPr lang="en" sz="1400" dirty="0">
                <a:latin typeface="Raleway"/>
                <a:ea typeface="Raleway"/>
                <a:cs typeface="Raleway"/>
                <a:sym typeface="Raleway"/>
              </a:rPr>
              <a:t> while updating  and reviewing the student report (marks and attendance)  </a:t>
            </a:r>
            <a:endParaRPr sz="1400" dirty="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➔"/>
            </a:pPr>
            <a:r>
              <a:rPr lang="en" sz="1400" dirty="0">
                <a:latin typeface="Raleway"/>
                <a:ea typeface="Raleway"/>
                <a:cs typeface="Raleway"/>
                <a:sym typeface="Raleway"/>
              </a:rPr>
              <a:t>No scope for periodic performance monitoring for </a:t>
            </a:r>
            <a:r>
              <a:rPr lang="en" sz="1400" b="1" dirty="0">
                <a:latin typeface="Raleway"/>
                <a:ea typeface="Raleway"/>
                <a:cs typeface="Raleway"/>
                <a:sym typeface="Raleway"/>
              </a:rPr>
              <a:t>Students</a:t>
            </a:r>
            <a:endParaRPr sz="1400" dirty="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➔"/>
            </a:pPr>
            <a:r>
              <a:rPr lang="en" sz="1400" dirty="0">
                <a:latin typeface="Raleway"/>
                <a:ea typeface="Raleway"/>
                <a:cs typeface="Raleway"/>
                <a:sym typeface="Raleway"/>
              </a:rPr>
              <a:t>No common platform for Teachers and Students to discuss on a regular basis</a:t>
            </a:r>
            <a:endParaRPr sz="14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 dirty="0">
                <a:latin typeface="Raleway"/>
                <a:ea typeface="Raleway"/>
                <a:cs typeface="Raleway"/>
                <a:sym typeface="Raleway"/>
              </a:rPr>
              <a:t>By developing this application we aim to simplify the complications mentioned above, reduce workload for teachers and provide an</a:t>
            </a:r>
            <a:r>
              <a:rPr lang="en" sz="1400" b="1" dirty="0">
                <a:latin typeface="Raleway"/>
                <a:ea typeface="Raleway"/>
                <a:cs typeface="Raleway"/>
                <a:sym typeface="Raleway"/>
              </a:rPr>
              <a:t> Efficient</a:t>
            </a:r>
            <a:r>
              <a:rPr lang="en" sz="1400" dirty="0">
                <a:latin typeface="Raleway"/>
                <a:ea typeface="Raleway"/>
                <a:cs typeface="Raleway"/>
                <a:sym typeface="Raleway"/>
              </a:rPr>
              <a:t> &amp; </a:t>
            </a:r>
            <a:r>
              <a:rPr lang="en" sz="1400" b="1" dirty="0">
                <a:latin typeface="Raleway"/>
                <a:ea typeface="Raleway"/>
                <a:cs typeface="Raleway"/>
                <a:sym typeface="Raleway"/>
              </a:rPr>
              <a:t>Effective </a:t>
            </a:r>
            <a:r>
              <a:rPr lang="en" sz="1400" dirty="0">
                <a:latin typeface="Raleway"/>
                <a:ea typeface="Raleway"/>
                <a:cs typeface="Raleway"/>
                <a:sym typeface="Raleway"/>
              </a:rPr>
              <a:t>solution.</a:t>
            </a:r>
            <a:endParaRPr sz="14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8"/>
          <p:cNvSpPr txBox="1">
            <a:spLocks noGrp="1"/>
          </p:cNvSpPr>
          <p:nvPr>
            <p:ph type="title"/>
          </p:nvPr>
        </p:nvSpPr>
        <p:spPr>
          <a:xfrm>
            <a:off x="727800" y="1322425"/>
            <a:ext cx="7688400" cy="11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Teacher 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 Login</a:t>
            </a:r>
            <a:endParaRPr sz="3000"/>
          </a:p>
        </p:txBody>
      </p:sp>
      <p:pic>
        <p:nvPicPr>
          <p:cNvPr id="350" name="Google Shape;350;p28"/>
          <p:cNvPicPr preferRelativeResize="0"/>
          <p:nvPr/>
        </p:nvPicPr>
        <p:blipFill rotWithShape="1">
          <a:blip r:embed="rId3">
            <a:alphaModFix/>
          </a:blip>
          <a:srcRect t="7441"/>
          <a:stretch/>
        </p:blipFill>
        <p:spPr>
          <a:xfrm>
            <a:off x="3695243" y="1160812"/>
            <a:ext cx="2079150" cy="3313797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8"/>
          <p:cNvSpPr txBox="1">
            <a:spLocks noGrp="1"/>
          </p:cNvSpPr>
          <p:nvPr>
            <p:ph type="title"/>
          </p:nvPr>
        </p:nvSpPr>
        <p:spPr>
          <a:xfrm>
            <a:off x="727800" y="117875"/>
            <a:ext cx="5805600" cy="7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Mockups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41DAC5-408B-07D9-B87E-72C1B58C0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438" y="3646425"/>
            <a:ext cx="527069" cy="52706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9"/>
          <p:cNvSpPr txBox="1">
            <a:spLocks noGrp="1"/>
          </p:cNvSpPr>
          <p:nvPr>
            <p:ph type="title"/>
          </p:nvPr>
        </p:nvSpPr>
        <p:spPr>
          <a:xfrm>
            <a:off x="729450" y="1198485"/>
            <a:ext cx="3327645" cy="16425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Student 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Login</a:t>
            </a:r>
            <a:endParaRPr sz="3000" dirty="0"/>
          </a:p>
        </p:txBody>
      </p:sp>
      <p:pic>
        <p:nvPicPr>
          <p:cNvPr id="358" name="Google Shape;358;p29"/>
          <p:cNvPicPr preferRelativeResize="0"/>
          <p:nvPr/>
        </p:nvPicPr>
        <p:blipFill rotWithShape="1">
          <a:blip r:embed="rId3">
            <a:alphaModFix/>
          </a:blip>
          <a:srcRect t="12216"/>
          <a:stretch/>
        </p:blipFill>
        <p:spPr>
          <a:xfrm>
            <a:off x="2686675" y="1467108"/>
            <a:ext cx="1764025" cy="354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3722400" cy="273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grpSp>
        <p:nvGrpSpPr>
          <p:cNvPr id="364" name="Google Shape;364;p30"/>
          <p:cNvGrpSpPr/>
          <p:nvPr/>
        </p:nvGrpSpPr>
        <p:grpSpPr>
          <a:xfrm>
            <a:off x="4532913" y="1469477"/>
            <a:ext cx="3462484" cy="2672600"/>
            <a:chOff x="3553042" y="1657806"/>
            <a:chExt cx="3461100" cy="2671532"/>
          </a:xfrm>
        </p:grpSpPr>
        <p:sp>
          <p:nvSpPr>
            <p:cNvPr id="365" name="Google Shape;365;p30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0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0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0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0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0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73" name="Google Shape;373;p30" descr="QuickTip.jpg"/>
          <p:cNvPicPr preferRelativeResize="0"/>
          <p:nvPr/>
        </p:nvPicPr>
        <p:blipFill rotWithShape="1">
          <a:blip r:embed="rId3">
            <a:alphaModFix/>
          </a:blip>
          <a:srcRect t="7264" b="7264"/>
          <a:stretch/>
        </p:blipFill>
        <p:spPr>
          <a:xfrm>
            <a:off x="4585794" y="15265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0"/>
          <p:cNvSpPr/>
          <p:nvPr/>
        </p:nvSpPr>
        <p:spPr>
          <a:xfrm flipH="1">
            <a:off x="4585804" y="152659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5" name="Google Shape;375;p30"/>
          <p:cNvGrpSpPr/>
          <p:nvPr/>
        </p:nvGrpSpPr>
        <p:grpSpPr>
          <a:xfrm>
            <a:off x="7486625" y="2557276"/>
            <a:ext cx="1122449" cy="1668667"/>
            <a:chOff x="6505573" y="2745170"/>
            <a:chExt cx="1122000" cy="1668000"/>
          </a:xfrm>
        </p:grpSpPr>
        <p:sp>
          <p:nvSpPr>
            <p:cNvPr id="376" name="Google Shape;376;p30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0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0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0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0" name="Google Shape;380;p30" descr="offset_comp_342327_edited.jpg"/>
          <p:cNvPicPr preferRelativeResize="0"/>
          <p:nvPr/>
        </p:nvPicPr>
        <p:blipFill rotWithShape="1">
          <a:blip r:embed="rId4">
            <a:alphaModFix/>
          </a:blip>
          <a:srcRect l="53168" t="53058" r="26238" b="16020"/>
          <a:stretch/>
        </p:blipFill>
        <p:spPr>
          <a:xfrm>
            <a:off x="7486106" y="2631227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0"/>
          <p:cNvSpPr/>
          <p:nvPr/>
        </p:nvSpPr>
        <p:spPr>
          <a:xfrm flipH="1">
            <a:off x="7485940" y="26314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30"/>
          <p:cNvGrpSpPr/>
          <p:nvPr/>
        </p:nvGrpSpPr>
        <p:grpSpPr>
          <a:xfrm>
            <a:off x="7095901" y="3188036"/>
            <a:ext cx="570528" cy="1135689"/>
            <a:chOff x="9543736" y="4486132"/>
            <a:chExt cx="570300" cy="1135235"/>
          </a:xfrm>
        </p:grpSpPr>
        <p:sp>
          <p:nvSpPr>
            <p:cNvPr id="383" name="Google Shape;383;p30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0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0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0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7" name="Google Shape;387;p30" descr="offset_comp_342327_edited.jpg"/>
          <p:cNvPicPr preferRelativeResize="0"/>
          <p:nvPr/>
        </p:nvPicPr>
        <p:blipFill rotWithShape="1">
          <a:blip r:embed="rId4">
            <a:alphaModFix/>
          </a:blip>
          <a:srcRect l="41330" t="42211" r="47980" b="36733"/>
          <a:stretch/>
        </p:blipFill>
        <p:spPr>
          <a:xfrm>
            <a:off x="7095282" y="3187619"/>
            <a:ext cx="570300" cy="9738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388" name="Google Shape;388;p30"/>
          <p:cNvSpPr/>
          <p:nvPr/>
        </p:nvSpPr>
        <p:spPr>
          <a:xfrm flipH="1">
            <a:off x="7095161" y="32107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1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700"/>
              <a:t>Q &amp; A</a:t>
            </a:r>
            <a:endParaRPr sz="6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ctrTitle"/>
          </p:nvPr>
        </p:nvSpPr>
        <p:spPr>
          <a:xfrm>
            <a:off x="720000" y="1124850"/>
            <a:ext cx="5860800" cy="23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EZ-Data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Project - A Comprehensive Review of Student Data Management System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subTitle" idx="1"/>
          </p:nvPr>
        </p:nvSpPr>
        <p:spPr>
          <a:xfrm>
            <a:off x="5467150" y="3394950"/>
            <a:ext cx="4830300" cy="14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>
            <a:spLocks noGrp="1"/>
          </p:cNvSpPr>
          <p:nvPr>
            <p:ph type="title"/>
          </p:nvPr>
        </p:nvSpPr>
        <p:spPr>
          <a:xfrm>
            <a:off x="712300" y="1290700"/>
            <a:ext cx="3761700" cy="7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pic>
        <p:nvPicPr>
          <p:cNvPr id="133" name="Google Shape;133;p17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350" y="2404500"/>
            <a:ext cx="3260724" cy="1647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7" descr="Sample wireframe for desktop application"/>
          <p:cNvPicPr preferRelativeResize="0"/>
          <p:nvPr/>
        </p:nvPicPr>
        <p:blipFill rotWithShape="1">
          <a:blip r:embed="rId4">
            <a:alphaModFix/>
          </a:blip>
          <a:srcRect b="24800"/>
          <a:stretch/>
        </p:blipFill>
        <p:spPr>
          <a:xfrm>
            <a:off x="877120" y="2544057"/>
            <a:ext cx="2415263" cy="1160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 descr="Portrait-oriented black smaptphon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9623" y="2845662"/>
            <a:ext cx="977187" cy="1635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 descr="Sample wireframe for mobile application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06606" y="2981490"/>
            <a:ext cx="883219" cy="1337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9"/>
          <p:cNvSpPr txBox="1"/>
          <p:nvPr/>
        </p:nvSpPr>
        <p:spPr>
          <a:xfrm>
            <a:off x="721075" y="2278325"/>
            <a:ext cx="2658000" cy="17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data shown here refers to the actual survey done amongst the students of Electrical And Electronics Department.</a:t>
            </a:r>
            <a:endParaRPr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13" name="Google Shape;213;p19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125" y="1542025"/>
            <a:ext cx="4114800" cy="256031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9"/>
          <p:cNvSpPr txBox="1"/>
          <p:nvPr/>
        </p:nvSpPr>
        <p:spPr>
          <a:xfrm>
            <a:off x="4907125" y="756400"/>
            <a:ext cx="39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19"/>
          <p:cNvSpPr txBox="1"/>
          <p:nvPr/>
        </p:nvSpPr>
        <p:spPr>
          <a:xfrm>
            <a:off x="4736350" y="1018825"/>
            <a:ext cx="822600" cy="523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55B54"/>
                </a:solidFill>
                <a:latin typeface="Lato"/>
                <a:ea typeface="Lato"/>
                <a:cs typeface="Lato"/>
                <a:sym typeface="Lato"/>
              </a:rPr>
              <a:t>No</a:t>
            </a:r>
            <a:endParaRPr sz="1100">
              <a:solidFill>
                <a:srgbClr val="155B54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55B54"/>
                </a:solidFill>
                <a:latin typeface="Lato"/>
                <a:ea typeface="Lato"/>
                <a:cs typeface="Lato"/>
                <a:sym typeface="Lato"/>
              </a:rPr>
              <a:t>(1.9%)</a:t>
            </a:r>
            <a:endParaRPr sz="1100">
              <a:solidFill>
                <a:srgbClr val="155B5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p19"/>
          <p:cNvSpPr txBox="1"/>
          <p:nvPr/>
        </p:nvSpPr>
        <p:spPr>
          <a:xfrm>
            <a:off x="8199325" y="3811925"/>
            <a:ext cx="822600" cy="523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55B54"/>
                </a:solidFill>
                <a:latin typeface="Lato"/>
                <a:ea typeface="Lato"/>
                <a:cs typeface="Lato"/>
                <a:sym typeface="Lato"/>
              </a:rPr>
              <a:t>Yes</a:t>
            </a:r>
            <a:endParaRPr sz="1100">
              <a:solidFill>
                <a:srgbClr val="155B54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55B54"/>
                </a:solidFill>
                <a:latin typeface="Lato"/>
                <a:ea typeface="Lato"/>
                <a:cs typeface="Lato"/>
                <a:sym typeface="Lato"/>
              </a:rPr>
              <a:t>(98.1%)</a:t>
            </a:r>
            <a:endParaRPr sz="1100">
              <a:solidFill>
                <a:srgbClr val="155B5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0"/>
          <p:cNvSpPr txBox="1">
            <a:spLocks noGrp="1"/>
          </p:cNvSpPr>
          <p:nvPr>
            <p:ph type="title"/>
          </p:nvPr>
        </p:nvSpPr>
        <p:spPr>
          <a:xfrm>
            <a:off x="753052" y="1337814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Problem </a:t>
            </a:r>
            <a:r>
              <a:rPr lang="en" dirty="0"/>
              <a:t>S</a:t>
            </a:r>
            <a:r>
              <a:rPr lang="en" sz="3000" dirty="0"/>
              <a:t>tatement</a:t>
            </a:r>
            <a:endParaRPr sz="3000" dirty="0"/>
          </a:p>
        </p:txBody>
      </p:sp>
      <p:grpSp>
        <p:nvGrpSpPr>
          <p:cNvPr id="224" name="Google Shape;224;p20"/>
          <p:cNvGrpSpPr/>
          <p:nvPr/>
        </p:nvGrpSpPr>
        <p:grpSpPr>
          <a:xfrm>
            <a:off x="4716538" y="1285899"/>
            <a:ext cx="4228614" cy="2795650"/>
            <a:chOff x="3877160" y="650014"/>
            <a:chExt cx="5221800" cy="731700"/>
          </a:xfrm>
        </p:grpSpPr>
        <p:sp>
          <p:nvSpPr>
            <p:cNvPr id="225" name="Google Shape;225;p20"/>
            <p:cNvSpPr/>
            <p:nvPr/>
          </p:nvSpPr>
          <p:spPr>
            <a:xfrm>
              <a:off x="3877160" y="650014"/>
              <a:ext cx="5221800" cy="731700"/>
            </a:xfrm>
            <a:prstGeom prst="rect">
              <a:avLst/>
            </a:prstGeom>
            <a:solidFill>
              <a:srgbClr val="155B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0"/>
            <p:cNvSpPr txBox="1"/>
            <p:nvPr/>
          </p:nvSpPr>
          <p:spPr>
            <a:xfrm>
              <a:off x="4001761" y="908395"/>
              <a:ext cx="4765800" cy="40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457200" lvl="0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Raleway"/>
                <a:buChar char="❖"/>
              </a:pPr>
              <a:r>
                <a:rPr lang="en-US" sz="1200" dirty="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No common platform available to track bits information like attendance , marks </a:t>
              </a:r>
              <a:r>
                <a:rPr lang="en-US" sz="1200" dirty="0" err="1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etc</a:t>
              </a:r>
              <a:endParaRPr sz="12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" name="Google Shape;238;p21"/>
          <p:cNvGrpSpPr/>
          <p:nvPr/>
        </p:nvGrpSpPr>
        <p:grpSpPr>
          <a:xfrm>
            <a:off x="4716538" y="1285899"/>
            <a:ext cx="4228614" cy="656847"/>
            <a:chOff x="3877160" y="650014"/>
            <a:chExt cx="5221800" cy="731700"/>
          </a:xfrm>
        </p:grpSpPr>
        <p:sp>
          <p:nvSpPr>
            <p:cNvPr id="239" name="Google Shape;239;p21"/>
            <p:cNvSpPr/>
            <p:nvPr/>
          </p:nvSpPr>
          <p:spPr>
            <a:xfrm>
              <a:off x="3877160" y="650014"/>
              <a:ext cx="5221800" cy="731700"/>
            </a:xfrm>
            <a:prstGeom prst="rect">
              <a:avLst/>
            </a:prstGeom>
            <a:solidFill>
              <a:srgbClr val="155B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1"/>
            <p:cNvSpPr txBox="1"/>
            <p:nvPr/>
          </p:nvSpPr>
          <p:spPr>
            <a:xfrm>
              <a:off x="4046216" y="815170"/>
              <a:ext cx="4765800" cy="40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457200" lvl="0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Raleway"/>
                <a:buChar char="❖"/>
              </a:pPr>
              <a:r>
                <a:rPr lang="en" sz="16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New user-friendly Application</a:t>
              </a:r>
              <a:endParaRPr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41" name="Google Shape;241;p21"/>
          <p:cNvGrpSpPr/>
          <p:nvPr/>
        </p:nvGrpSpPr>
        <p:grpSpPr>
          <a:xfrm>
            <a:off x="4716608" y="2181414"/>
            <a:ext cx="4228461" cy="664625"/>
            <a:chOff x="2789787" y="2038025"/>
            <a:chExt cx="4860300" cy="740364"/>
          </a:xfrm>
        </p:grpSpPr>
        <p:sp>
          <p:nvSpPr>
            <p:cNvPr id="242" name="Google Shape;242;p21"/>
            <p:cNvSpPr/>
            <p:nvPr/>
          </p:nvSpPr>
          <p:spPr>
            <a:xfrm>
              <a:off x="2789787" y="2038025"/>
              <a:ext cx="4860300" cy="7317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1"/>
            <p:cNvSpPr txBox="1"/>
            <p:nvPr/>
          </p:nvSpPr>
          <p:spPr>
            <a:xfrm>
              <a:off x="2957437" y="2167289"/>
              <a:ext cx="4373100" cy="61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457200" lvl="0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Raleway"/>
                <a:buChar char="❖"/>
              </a:pPr>
              <a:r>
                <a:rPr lang="en" sz="1600" dirty="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Easy Access to Teacher, Student</a:t>
              </a:r>
              <a:endParaRPr sz="16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44" name="Google Shape;244;p21"/>
          <p:cNvGrpSpPr/>
          <p:nvPr/>
        </p:nvGrpSpPr>
        <p:grpSpPr>
          <a:xfrm>
            <a:off x="4716612" y="3076928"/>
            <a:ext cx="4228461" cy="656847"/>
            <a:chOff x="2829562" y="2991075"/>
            <a:chExt cx="4860300" cy="731700"/>
          </a:xfrm>
        </p:grpSpPr>
        <p:sp>
          <p:nvSpPr>
            <p:cNvPr id="245" name="Google Shape;245;p21"/>
            <p:cNvSpPr/>
            <p:nvPr/>
          </p:nvSpPr>
          <p:spPr>
            <a:xfrm>
              <a:off x="2829562" y="2991075"/>
              <a:ext cx="4860300" cy="73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1"/>
            <p:cNvSpPr txBox="1"/>
            <p:nvPr/>
          </p:nvSpPr>
          <p:spPr>
            <a:xfrm>
              <a:off x="2988485" y="3174624"/>
              <a:ext cx="4554600" cy="46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457200" lvl="0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Raleway"/>
                <a:buChar char="❖"/>
              </a:pPr>
              <a:r>
                <a:rPr lang="en" sz="1600" dirty="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Cross-platform based Application</a:t>
              </a:r>
              <a:endParaRPr sz="16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(Android , IOS etc.)</a:t>
              </a:r>
              <a:endParaRPr sz="16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Working</a:t>
            </a:r>
            <a:endParaRPr sz="3000" b="0"/>
          </a:p>
        </p:txBody>
      </p:sp>
      <p:sp>
        <p:nvSpPr>
          <p:cNvPr id="252" name="Google Shape;252;p22"/>
          <p:cNvSpPr/>
          <p:nvPr/>
        </p:nvSpPr>
        <p:spPr>
          <a:xfrm>
            <a:off x="5699705" y="1068702"/>
            <a:ext cx="198600" cy="198300"/>
          </a:xfrm>
          <a:prstGeom prst="ellipse">
            <a:avLst/>
          </a:prstGeom>
          <a:solidFill>
            <a:srgbClr val="1B78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" name="Google Shape;253;p22"/>
          <p:cNvGrpSpPr/>
          <p:nvPr/>
        </p:nvGrpSpPr>
        <p:grpSpPr>
          <a:xfrm>
            <a:off x="5468455" y="1429925"/>
            <a:ext cx="2375410" cy="2137838"/>
            <a:chOff x="3563255" y="1153325"/>
            <a:chExt cx="2375410" cy="2137838"/>
          </a:xfrm>
        </p:grpSpPr>
        <p:sp>
          <p:nvSpPr>
            <p:cNvPr id="254" name="Google Shape;254;p22"/>
            <p:cNvSpPr/>
            <p:nvPr/>
          </p:nvSpPr>
          <p:spPr>
            <a:xfrm>
              <a:off x="3969199" y="2001324"/>
              <a:ext cx="1565850" cy="585863"/>
            </a:xfrm>
            <a:custGeom>
              <a:avLst/>
              <a:gdLst/>
              <a:ahLst/>
              <a:cxnLst/>
              <a:rect l="l" t="t" r="r" b="b"/>
              <a:pathLst>
                <a:path w="24053" h="8150" extrusionOk="0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255" name="Google Shape;255;p22"/>
            <p:cNvSpPr/>
            <p:nvPr/>
          </p:nvSpPr>
          <p:spPr>
            <a:xfrm>
              <a:off x="3563255" y="2275837"/>
              <a:ext cx="1189300" cy="1015326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155B54"/>
            </a:solidFill>
            <a:ln>
              <a:noFill/>
            </a:ln>
          </p:spPr>
        </p:sp>
        <p:sp>
          <p:nvSpPr>
            <p:cNvPr id="256" name="Google Shape;256;p22"/>
            <p:cNvSpPr/>
            <p:nvPr/>
          </p:nvSpPr>
          <p:spPr>
            <a:xfrm flipH="1">
              <a:off x="4749365" y="2275837"/>
              <a:ext cx="1189300" cy="1015326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1D7E74"/>
            </a:solidFill>
            <a:ln>
              <a:noFill/>
            </a:ln>
          </p:spPr>
        </p:sp>
        <p:sp>
          <p:nvSpPr>
            <p:cNvPr id="257" name="Google Shape;257;p22"/>
            <p:cNvSpPr/>
            <p:nvPr/>
          </p:nvSpPr>
          <p:spPr>
            <a:xfrm>
              <a:off x="4059061" y="1153325"/>
              <a:ext cx="693508" cy="1201140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155B54"/>
            </a:solidFill>
            <a:ln>
              <a:noFill/>
            </a:ln>
          </p:spPr>
        </p:sp>
        <p:sp>
          <p:nvSpPr>
            <p:cNvPr id="258" name="Google Shape;258;p22"/>
            <p:cNvSpPr/>
            <p:nvPr/>
          </p:nvSpPr>
          <p:spPr>
            <a:xfrm flipH="1">
              <a:off x="4749350" y="1153325"/>
              <a:ext cx="693508" cy="1201140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1B786E"/>
            </a:solidFill>
            <a:ln>
              <a:noFill/>
            </a:ln>
          </p:spPr>
        </p:sp>
      </p:grpSp>
      <p:cxnSp>
        <p:nvCxnSpPr>
          <p:cNvPr id="259" name="Google Shape;259;p22"/>
          <p:cNvCxnSpPr/>
          <p:nvPr/>
        </p:nvCxnSpPr>
        <p:spPr>
          <a:xfrm rot="10800000">
            <a:off x="5799000" y="1836100"/>
            <a:ext cx="55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" name="Google Shape;260;p22"/>
          <p:cNvCxnSpPr/>
          <p:nvPr/>
        </p:nvCxnSpPr>
        <p:spPr>
          <a:xfrm rot="10800000">
            <a:off x="5799000" y="1267000"/>
            <a:ext cx="0" cy="56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1" name="Google Shape;261;p22"/>
          <p:cNvCxnSpPr/>
          <p:nvPr/>
        </p:nvCxnSpPr>
        <p:spPr>
          <a:xfrm>
            <a:off x="8341975" y="3005775"/>
            <a:ext cx="0" cy="66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2" name="Google Shape;262;p22"/>
          <p:cNvCxnSpPr/>
          <p:nvPr/>
        </p:nvCxnSpPr>
        <p:spPr>
          <a:xfrm rot="10800000">
            <a:off x="7744075" y="3005775"/>
            <a:ext cx="597900" cy="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3" name="Google Shape;263;p22"/>
          <p:cNvSpPr/>
          <p:nvPr/>
        </p:nvSpPr>
        <p:spPr>
          <a:xfrm>
            <a:off x="8242680" y="3675677"/>
            <a:ext cx="198600" cy="198300"/>
          </a:xfrm>
          <a:prstGeom prst="ellipse">
            <a:avLst/>
          </a:prstGeom>
          <a:solidFill>
            <a:srgbClr val="1B78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2"/>
          <p:cNvSpPr txBox="1"/>
          <p:nvPr/>
        </p:nvSpPr>
        <p:spPr>
          <a:xfrm>
            <a:off x="4980625" y="655575"/>
            <a:ext cx="23754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latin typeface="Raleway"/>
                <a:ea typeface="Raleway"/>
                <a:cs typeface="Raleway"/>
                <a:sym typeface="Raleway"/>
              </a:rPr>
              <a:t>Student login</a:t>
            </a:r>
            <a:endParaRPr sz="15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5" name="Google Shape;265;p22"/>
          <p:cNvSpPr txBox="1"/>
          <p:nvPr/>
        </p:nvSpPr>
        <p:spPr>
          <a:xfrm>
            <a:off x="7520750" y="3818025"/>
            <a:ext cx="14334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Raleway"/>
                <a:ea typeface="Raleway"/>
                <a:cs typeface="Raleway"/>
                <a:sym typeface="Raleway"/>
              </a:rPr>
              <a:t>Teacher login</a:t>
            </a:r>
            <a:endParaRPr sz="1500"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66" name="Google Shape;2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925" y="2223225"/>
            <a:ext cx="257175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Teacher Login</a:t>
            </a:r>
            <a:endParaRPr sz="3000"/>
          </a:p>
        </p:txBody>
      </p:sp>
      <p:cxnSp>
        <p:nvCxnSpPr>
          <p:cNvPr id="272" name="Google Shape;272;p23"/>
          <p:cNvCxnSpPr>
            <a:stCxn id="273" idx="2"/>
            <a:endCxn id="274" idx="1"/>
          </p:cNvCxnSpPr>
          <p:nvPr/>
        </p:nvCxnSpPr>
        <p:spPr>
          <a:xfrm>
            <a:off x="5458825" y="2341554"/>
            <a:ext cx="340500" cy="9072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5" name="Google Shape;275;p23"/>
          <p:cNvCxnSpPr>
            <a:stCxn id="273" idx="2"/>
            <a:endCxn id="276" idx="1"/>
          </p:cNvCxnSpPr>
          <p:nvPr/>
        </p:nvCxnSpPr>
        <p:spPr>
          <a:xfrm rot="10800000" flipH="1">
            <a:off x="5458825" y="1461954"/>
            <a:ext cx="340500" cy="879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3" name="Google Shape;273;p23"/>
          <p:cNvSpPr/>
          <p:nvPr/>
        </p:nvSpPr>
        <p:spPr>
          <a:xfrm rot="-5400000">
            <a:off x="3720475" y="2194704"/>
            <a:ext cx="3183000" cy="293700"/>
          </a:xfrm>
          <a:prstGeom prst="roundRect">
            <a:avLst>
              <a:gd name="adj" fmla="val 16667"/>
            </a:avLst>
          </a:prstGeom>
          <a:solidFill>
            <a:srgbClr val="155B54"/>
          </a:solidFill>
          <a:ln w="9525" cap="flat" cmpd="sng">
            <a:solidFill>
              <a:srgbClr val="155B5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Subject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3"/>
          <p:cNvSpPr/>
          <p:nvPr/>
        </p:nvSpPr>
        <p:spPr>
          <a:xfrm>
            <a:off x="5799400" y="1203859"/>
            <a:ext cx="1129200" cy="5160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 w="9525" cap="flat" cmpd="sng">
            <a:solidFill>
              <a:srgbClr val="1D7E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Attendance</a:t>
            </a:r>
            <a:endParaRPr sz="11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3"/>
          <p:cNvSpPr/>
          <p:nvPr/>
        </p:nvSpPr>
        <p:spPr>
          <a:xfrm>
            <a:off x="5799400" y="2990735"/>
            <a:ext cx="1129200" cy="5160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 w="9525" cap="flat" cmpd="sng">
            <a:solidFill>
              <a:srgbClr val="1D7E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Marks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3"/>
          <p:cNvSpPr/>
          <p:nvPr/>
        </p:nvSpPr>
        <p:spPr>
          <a:xfrm>
            <a:off x="7226729" y="749200"/>
            <a:ext cx="1129200" cy="516000"/>
          </a:xfrm>
          <a:prstGeom prst="roundRect">
            <a:avLst>
              <a:gd name="adj" fmla="val 16667"/>
            </a:avLst>
          </a:prstGeom>
          <a:solidFill>
            <a:srgbClr val="249C90"/>
          </a:solidFill>
          <a:ln w="9525" cap="flat" cmpd="sng">
            <a:solidFill>
              <a:srgbClr val="249C9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View 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3"/>
          <p:cNvSpPr/>
          <p:nvPr/>
        </p:nvSpPr>
        <p:spPr>
          <a:xfrm>
            <a:off x="7226729" y="1639201"/>
            <a:ext cx="1129200" cy="516000"/>
          </a:xfrm>
          <a:prstGeom prst="roundRect">
            <a:avLst>
              <a:gd name="adj" fmla="val 16667"/>
            </a:avLst>
          </a:prstGeom>
          <a:solidFill>
            <a:srgbClr val="249C90"/>
          </a:solidFill>
          <a:ln w="9525" cap="flat" cmpd="sng">
            <a:solidFill>
              <a:srgbClr val="249C9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Edit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3"/>
          <p:cNvSpPr/>
          <p:nvPr/>
        </p:nvSpPr>
        <p:spPr>
          <a:xfrm>
            <a:off x="7226729" y="2528121"/>
            <a:ext cx="1129200" cy="516000"/>
          </a:xfrm>
          <a:prstGeom prst="roundRect">
            <a:avLst>
              <a:gd name="adj" fmla="val 16667"/>
            </a:avLst>
          </a:prstGeom>
          <a:solidFill>
            <a:srgbClr val="249C90"/>
          </a:solidFill>
          <a:ln w="9525" cap="flat" cmpd="sng">
            <a:solidFill>
              <a:srgbClr val="249C9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View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3"/>
          <p:cNvSpPr/>
          <p:nvPr/>
        </p:nvSpPr>
        <p:spPr>
          <a:xfrm>
            <a:off x="7226729" y="3418122"/>
            <a:ext cx="1129200" cy="516000"/>
          </a:xfrm>
          <a:prstGeom prst="roundRect">
            <a:avLst>
              <a:gd name="adj" fmla="val 16667"/>
            </a:avLst>
          </a:prstGeom>
          <a:solidFill>
            <a:srgbClr val="249C90"/>
          </a:solidFill>
          <a:ln w="9525" cap="flat" cmpd="sng">
            <a:solidFill>
              <a:srgbClr val="249C9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Edit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1" name="Google Shape;281;p23"/>
          <p:cNvCxnSpPr>
            <a:stCxn id="276" idx="3"/>
            <a:endCxn id="277" idx="1"/>
          </p:cNvCxnSpPr>
          <p:nvPr/>
        </p:nvCxnSpPr>
        <p:spPr>
          <a:xfrm rot="10800000" flipH="1">
            <a:off x="6928600" y="1007059"/>
            <a:ext cx="298200" cy="454800"/>
          </a:xfrm>
          <a:prstGeom prst="bentConnector3">
            <a:avLst>
              <a:gd name="adj1" fmla="val 49988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2" name="Google Shape;282;p23"/>
          <p:cNvCxnSpPr>
            <a:stCxn id="276" idx="3"/>
            <a:endCxn id="278" idx="1"/>
          </p:cNvCxnSpPr>
          <p:nvPr/>
        </p:nvCxnSpPr>
        <p:spPr>
          <a:xfrm>
            <a:off x="6928600" y="1461859"/>
            <a:ext cx="298200" cy="435300"/>
          </a:xfrm>
          <a:prstGeom prst="bentConnector3">
            <a:avLst>
              <a:gd name="adj1" fmla="val 49988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3" name="Google Shape;283;p23"/>
          <p:cNvCxnSpPr>
            <a:stCxn id="279" idx="1"/>
            <a:endCxn id="274" idx="3"/>
          </p:cNvCxnSpPr>
          <p:nvPr/>
        </p:nvCxnSpPr>
        <p:spPr>
          <a:xfrm flipH="1">
            <a:off x="6928529" y="2786121"/>
            <a:ext cx="298200" cy="462600"/>
          </a:xfrm>
          <a:prstGeom prst="bentConnector3">
            <a:avLst>
              <a:gd name="adj1" fmla="val 49988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4" name="Google Shape;284;p23"/>
          <p:cNvCxnSpPr>
            <a:stCxn id="280" idx="1"/>
            <a:endCxn id="274" idx="3"/>
          </p:cNvCxnSpPr>
          <p:nvPr/>
        </p:nvCxnSpPr>
        <p:spPr>
          <a:xfrm rot="10800000">
            <a:off x="6928529" y="3248622"/>
            <a:ext cx="298200" cy="427500"/>
          </a:xfrm>
          <a:prstGeom prst="bentConnector3">
            <a:avLst>
              <a:gd name="adj1" fmla="val 49988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85" name="Google Shape;28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175" y="2545950"/>
            <a:ext cx="2291511" cy="183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3"/>
          <p:cNvSpPr/>
          <p:nvPr/>
        </p:nvSpPr>
        <p:spPr>
          <a:xfrm>
            <a:off x="5799400" y="2076335"/>
            <a:ext cx="1129200" cy="5160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 w="9525" cap="flat" cmpd="sng">
            <a:solidFill>
              <a:srgbClr val="1D7E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Analytics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7" name="Google Shape;287;p23"/>
          <p:cNvCxnSpPr>
            <a:endCxn id="286" idx="2"/>
          </p:cNvCxnSpPr>
          <p:nvPr/>
        </p:nvCxnSpPr>
        <p:spPr>
          <a:xfrm rot="10800000">
            <a:off x="6364000" y="2592335"/>
            <a:ext cx="0" cy="398400"/>
          </a:xfrm>
          <a:prstGeom prst="straightConnector1">
            <a:avLst/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8" name="Google Shape;288;p23"/>
          <p:cNvCxnSpPr/>
          <p:nvPr/>
        </p:nvCxnSpPr>
        <p:spPr>
          <a:xfrm>
            <a:off x="6360513" y="1717710"/>
            <a:ext cx="6900" cy="368100"/>
          </a:xfrm>
          <a:prstGeom prst="straightConnector1">
            <a:avLst/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" name="Google Shape;276;p23">
            <a:extLst>
              <a:ext uri="{FF2B5EF4-FFF2-40B4-BE49-F238E27FC236}">
                <a16:creationId xmlns:a16="http://schemas.microsoft.com/office/drawing/2014/main" id="{95CB80FF-FC9D-2ADC-5402-A11114374305}"/>
              </a:ext>
            </a:extLst>
          </p:cNvPr>
          <p:cNvSpPr/>
          <p:nvPr/>
        </p:nvSpPr>
        <p:spPr>
          <a:xfrm>
            <a:off x="5799325" y="3918982"/>
            <a:ext cx="1129200" cy="5160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 w="9525" cap="flat" cmpd="sng">
            <a:solidFill>
              <a:srgbClr val="1D7E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Schedule Quiz </a:t>
            </a:r>
            <a:endParaRPr sz="11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" name="Google Shape;272;p23">
            <a:extLst>
              <a:ext uri="{FF2B5EF4-FFF2-40B4-BE49-F238E27FC236}">
                <a16:creationId xmlns:a16="http://schemas.microsoft.com/office/drawing/2014/main" id="{17838F39-DD38-DBCC-CD84-3633C3221F74}"/>
              </a:ext>
            </a:extLst>
          </p:cNvPr>
          <p:cNvCxnSpPr/>
          <p:nvPr/>
        </p:nvCxnSpPr>
        <p:spPr>
          <a:xfrm>
            <a:off x="5458825" y="3317602"/>
            <a:ext cx="340500" cy="9072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" name="Google Shape;275;p23">
            <a:extLst>
              <a:ext uri="{FF2B5EF4-FFF2-40B4-BE49-F238E27FC236}">
                <a16:creationId xmlns:a16="http://schemas.microsoft.com/office/drawing/2014/main" id="{536F9A96-545A-9F10-A751-277A5C14EB8C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6928525" y="3506608"/>
            <a:ext cx="149103" cy="670374"/>
          </a:xfrm>
          <a:prstGeom prst="bentConnector2">
            <a:avLst/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76;p23">
            <a:extLst>
              <a:ext uri="{FF2B5EF4-FFF2-40B4-BE49-F238E27FC236}">
                <a16:creationId xmlns:a16="http://schemas.microsoft.com/office/drawing/2014/main" id="{591C23E6-9E70-804E-4BF8-FB4AC08A425F}"/>
              </a:ext>
            </a:extLst>
          </p:cNvPr>
          <p:cNvSpPr/>
          <p:nvPr/>
        </p:nvSpPr>
        <p:spPr>
          <a:xfrm>
            <a:off x="5756954" y="545016"/>
            <a:ext cx="1129200" cy="5160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 w="9525" cap="flat" cmpd="sng">
            <a:solidFill>
              <a:srgbClr val="1D7E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Upload ppts</a:t>
            </a:r>
            <a:endParaRPr sz="11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" name="Google Shape;275;p23">
            <a:extLst>
              <a:ext uri="{FF2B5EF4-FFF2-40B4-BE49-F238E27FC236}">
                <a16:creationId xmlns:a16="http://schemas.microsoft.com/office/drawing/2014/main" id="{55BE7136-03BA-D27A-A326-E36AC975C56E}"/>
              </a:ext>
            </a:extLst>
          </p:cNvPr>
          <p:cNvCxnSpPr>
            <a:cxnSpLocks/>
            <a:endCxn id="25" idx="1"/>
          </p:cNvCxnSpPr>
          <p:nvPr/>
        </p:nvCxnSpPr>
        <p:spPr>
          <a:xfrm rot="5400000" flipH="1" flipV="1">
            <a:off x="5363593" y="1068499"/>
            <a:ext cx="658843" cy="127879"/>
          </a:xfrm>
          <a:prstGeom prst="bentConnector2">
            <a:avLst/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7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Student login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cxnSp>
        <p:nvCxnSpPr>
          <p:cNvPr id="294" name="Google Shape;294;p24"/>
          <p:cNvCxnSpPr>
            <a:stCxn id="295" idx="2"/>
            <a:endCxn id="296" idx="1"/>
          </p:cNvCxnSpPr>
          <p:nvPr/>
        </p:nvCxnSpPr>
        <p:spPr>
          <a:xfrm>
            <a:off x="5464353" y="2738950"/>
            <a:ext cx="335047" cy="509785"/>
          </a:xfrm>
          <a:prstGeom prst="bentConnector5">
            <a:avLst>
              <a:gd name="adj1" fmla="val 68229"/>
              <a:gd name="adj2" fmla="val 39098"/>
              <a:gd name="adj3" fmla="val 31771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7" name="Google Shape;297;p24"/>
          <p:cNvCxnSpPr>
            <a:stCxn id="295" idx="2"/>
            <a:endCxn id="298" idx="1"/>
          </p:cNvCxnSpPr>
          <p:nvPr/>
        </p:nvCxnSpPr>
        <p:spPr>
          <a:xfrm flipV="1">
            <a:off x="5464353" y="1461859"/>
            <a:ext cx="335047" cy="1277091"/>
          </a:xfrm>
          <a:prstGeom prst="bentConnector5">
            <a:avLst>
              <a:gd name="adj1" fmla="val 68229"/>
              <a:gd name="adj2" fmla="val 45648"/>
              <a:gd name="adj3" fmla="val 31771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5" name="Google Shape;295;p24"/>
          <p:cNvSpPr/>
          <p:nvPr/>
        </p:nvSpPr>
        <p:spPr>
          <a:xfrm rot="-5400000">
            <a:off x="3726003" y="2592100"/>
            <a:ext cx="3183000" cy="293700"/>
          </a:xfrm>
          <a:prstGeom prst="roundRect">
            <a:avLst>
              <a:gd name="adj" fmla="val 16667"/>
            </a:avLst>
          </a:prstGeom>
          <a:solidFill>
            <a:srgbClr val="155B54"/>
          </a:solidFill>
          <a:ln w="9525" cap="flat" cmpd="sng">
            <a:solidFill>
              <a:srgbClr val="155B5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Student ID</a:t>
            </a:r>
            <a:endParaRPr sz="11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" name="Google Shape;298;p24"/>
          <p:cNvSpPr/>
          <p:nvPr/>
        </p:nvSpPr>
        <p:spPr>
          <a:xfrm>
            <a:off x="5799400" y="1203859"/>
            <a:ext cx="1129200" cy="5160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 w="9525" cap="flat" cmpd="sng">
            <a:solidFill>
              <a:srgbClr val="1D7E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Subject 1</a:t>
            </a:r>
            <a:endParaRPr sz="11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4"/>
          <p:cNvSpPr/>
          <p:nvPr/>
        </p:nvSpPr>
        <p:spPr>
          <a:xfrm>
            <a:off x="5799400" y="2990735"/>
            <a:ext cx="1129200" cy="5160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 w="9525" cap="flat" cmpd="sng">
            <a:solidFill>
              <a:srgbClr val="1D7E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Subject 2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24"/>
          <p:cNvSpPr/>
          <p:nvPr/>
        </p:nvSpPr>
        <p:spPr>
          <a:xfrm>
            <a:off x="7226729" y="749200"/>
            <a:ext cx="1129200" cy="516000"/>
          </a:xfrm>
          <a:prstGeom prst="roundRect">
            <a:avLst>
              <a:gd name="adj" fmla="val 16667"/>
            </a:avLst>
          </a:prstGeom>
          <a:solidFill>
            <a:srgbClr val="249C90"/>
          </a:solidFill>
          <a:ln w="9525" cap="flat" cmpd="sng">
            <a:solidFill>
              <a:srgbClr val="249C9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View attendance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24"/>
          <p:cNvSpPr/>
          <p:nvPr/>
        </p:nvSpPr>
        <p:spPr>
          <a:xfrm>
            <a:off x="7226729" y="1639201"/>
            <a:ext cx="1129200" cy="516000"/>
          </a:xfrm>
          <a:prstGeom prst="roundRect">
            <a:avLst>
              <a:gd name="adj" fmla="val 16667"/>
            </a:avLst>
          </a:prstGeom>
          <a:solidFill>
            <a:srgbClr val="249C90"/>
          </a:solidFill>
          <a:ln w="9525" cap="flat" cmpd="sng">
            <a:solidFill>
              <a:srgbClr val="249C9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View marks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" name="Google Shape;301;p24"/>
          <p:cNvSpPr/>
          <p:nvPr/>
        </p:nvSpPr>
        <p:spPr>
          <a:xfrm>
            <a:off x="7226729" y="2528121"/>
            <a:ext cx="1129200" cy="516000"/>
          </a:xfrm>
          <a:prstGeom prst="roundRect">
            <a:avLst>
              <a:gd name="adj" fmla="val 16667"/>
            </a:avLst>
          </a:prstGeom>
          <a:solidFill>
            <a:srgbClr val="249C90"/>
          </a:solidFill>
          <a:ln w="9525" cap="flat" cmpd="sng">
            <a:solidFill>
              <a:srgbClr val="249C9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View attendance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24"/>
          <p:cNvSpPr/>
          <p:nvPr/>
        </p:nvSpPr>
        <p:spPr>
          <a:xfrm>
            <a:off x="7226729" y="3418122"/>
            <a:ext cx="1129200" cy="516000"/>
          </a:xfrm>
          <a:prstGeom prst="roundRect">
            <a:avLst>
              <a:gd name="adj" fmla="val 16667"/>
            </a:avLst>
          </a:prstGeom>
          <a:solidFill>
            <a:srgbClr val="249C90"/>
          </a:solidFill>
          <a:ln w="9525" cap="flat" cmpd="sng">
            <a:solidFill>
              <a:srgbClr val="249C9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View marks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3" name="Google Shape;303;p24"/>
          <p:cNvCxnSpPr>
            <a:stCxn id="298" idx="3"/>
            <a:endCxn id="299" idx="1"/>
          </p:cNvCxnSpPr>
          <p:nvPr/>
        </p:nvCxnSpPr>
        <p:spPr>
          <a:xfrm rot="10800000" flipH="1">
            <a:off x="6928600" y="1007059"/>
            <a:ext cx="298200" cy="454800"/>
          </a:xfrm>
          <a:prstGeom prst="bentConnector3">
            <a:avLst>
              <a:gd name="adj1" fmla="val 49988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4" name="Google Shape;304;p24"/>
          <p:cNvCxnSpPr>
            <a:stCxn id="298" idx="3"/>
            <a:endCxn id="300" idx="1"/>
          </p:cNvCxnSpPr>
          <p:nvPr/>
        </p:nvCxnSpPr>
        <p:spPr>
          <a:xfrm>
            <a:off x="6928600" y="1461859"/>
            <a:ext cx="298200" cy="435300"/>
          </a:xfrm>
          <a:prstGeom prst="bentConnector3">
            <a:avLst>
              <a:gd name="adj1" fmla="val 49988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5" name="Google Shape;305;p24"/>
          <p:cNvCxnSpPr>
            <a:stCxn id="301" idx="1"/>
            <a:endCxn id="296" idx="3"/>
          </p:cNvCxnSpPr>
          <p:nvPr/>
        </p:nvCxnSpPr>
        <p:spPr>
          <a:xfrm flipH="1">
            <a:off x="6928529" y="2786121"/>
            <a:ext cx="298200" cy="462600"/>
          </a:xfrm>
          <a:prstGeom prst="bentConnector3">
            <a:avLst>
              <a:gd name="adj1" fmla="val 49988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6" name="Google Shape;306;p24"/>
          <p:cNvCxnSpPr>
            <a:stCxn id="302" idx="1"/>
            <a:endCxn id="296" idx="3"/>
          </p:cNvCxnSpPr>
          <p:nvPr/>
        </p:nvCxnSpPr>
        <p:spPr>
          <a:xfrm rot="10800000">
            <a:off x="6928529" y="3248622"/>
            <a:ext cx="298200" cy="427500"/>
          </a:xfrm>
          <a:prstGeom prst="bentConnector3">
            <a:avLst>
              <a:gd name="adj1" fmla="val 49988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07" name="Google Shape;30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975" y="2808750"/>
            <a:ext cx="1734748" cy="1734748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4"/>
          <p:cNvSpPr/>
          <p:nvPr/>
        </p:nvSpPr>
        <p:spPr>
          <a:xfrm>
            <a:off x="5799400" y="2076335"/>
            <a:ext cx="1129200" cy="5160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 w="9525" cap="flat" cmpd="sng">
            <a:solidFill>
              <a:srgbClr val="1D7E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Analytics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9" name="Google Shape;309;p24"/>
          <p:cNvCxnSpPr>
            <a:endCxn id="308" idx="2"/>
          </p:cNvCxnSpPr>
          <p:nvPr/>
        </p:nvCxnSpPr>
        <p:spPr>
          <a:xfrm rot="10800000">
            <a:off x="6364000" y="2592335"/>
            <a:ext cx="0" cy="398400"/>
          </a:xfrm>
          <a:prstGeom prst="straightConnector1">
            <a:avLst/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0" name="Google Shape;310;p24"/>
          <p:cNvCxnSpPr/>
          <p:nvPr/>
        </p:nvCxnSpPr>
        <p:spPr>
          <a:xfrm>
            <a:off x="6360513" y="1717710"/>
            <a:ext cx="6900" cy="368100"/>
          </a:xfrm>
          <a:prstGeom prst="straightConnector1">
            <a:avLst/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" name="Google Shape;298;p24">
            <a:extLst>
              <a:ext uri="{FF2B5EF4-FFF2-40B4-BE49-F238E27FC236}">
                <a16:creationId xmlns:a16="http://schemas.microsoft.com/office/drawing/2014/main" id="{72EDB3F2-9AD1-18C1-F8AE-97C65197CEB6}"/>
              </a:ext>
            </a:extLst>
          </p:cNvPr>
          <p:cNvSpPr/>
          <p:nvPr/>
        </p:nvSpPr>
        <p:spPr>
          <a:xfrm>
            <a:off x="5802813" y="3827344"/>
            <a:ext cx="1129200" cy="5160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 w="9525" cap="flat" cmpd="sng">
            <a:solidFill>
              <a:srgbClr val="1D7E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Quiz notifications</a:t>
            </a:r>
            <a:endParaRPr sz="11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" name="Google Shape;298;p24">
            <a:extLst>
              <a:ext uri="{FF2B5EF4-FFF2-40B4-BE49-F238E27FC236}">
                <a16:creationId xmlns:a16="http://schemas.microsoft.com/office/drawing/2014/main" id="{F0935BCF-9DF4-2D09-F139-D60E1965D53C}"/>
              </a:ext>
            </a:extLst>
          </p:cNvPr>
          <p:cNvSpPr/>
          <p:nvPr/>
        </p:nvSpPr>
        <p:spPr>
          <a:xfrm>
            <a:off x="5802813" y="4599303"/>
            <a:ext cx="1125716" cy="43821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 w="9525" cap="flat" cmpd="sng">
            <a:solidFill>
              <a:srgbClr val="1D7E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Access ppts and post queries</a:t>
            </a:r>
            <a:endParaRPr sz="11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" name="Google Shape;294;p24">
            <a:extLst>
              <a:ext uri="{FF2B5EF4-FFF2-40B4-BE49-F238E27FC236}">
                <a16:creationId xmlns:a16="http://schemas.microsoft.com/office/drawing/2014/main" id="{AB2E2DF6-3EA7-F62E-7A3E-67EB49C3F085}"/>
              </a:ext>
            </a:extLst>
          </p:cNvPr>
          <p:cNvCxnSpPr/>
          <p:nvPr/>
        </p:nvCxnSpPr>
        <p:spPr>
          <a:xfrm>
            <a:off x="5462510" y="3341327"/>
            <a:ext cx="340500" cy="9072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94;p24">
            <a:extLst>
              <a:ext uri="{FF2B5EF4-FFF2-40B4-BE49-F238E27FC236}">
                <a16:creationId xmlns:a16="http://schemas.microsoft.com/office/drawing/2014/main" id="{700C1053-01AF-E52C-5607-AECB658E4715}"/>
              </a:ext>
            </a:extLst>
          </p:cNvPr>
          <p:cNvCxnSpPr/>
          <p:nvPr/>
        </p:nvCxnSpPr>
        <p:spPr>
          <a:xfrm>
            <a:off x="5466195" y="3922907"/>
            <a:ext cx="340500" cy="9072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D8167D7082604B931401930E9C9BF8" ma:contentTypeVersion="4" ma:contentTypeDescription="Create a new document." ma:contentTypeScope="" ma:versionID="aedf79e7910ea7a5fe26e5b1d19cb7c5">
  <xsd:schema xmlns:xsd="http://www.w3.org/2001/XMLSchema" xmlns:xs="http://www.w3.org/2001/XMLSchema" xmlns:p="http://schemas.microsoft.com/office/2006/metadata/properties" xmlns:ns2="d840ad7d-9ea6-4c75-9410-d78d1b666b98" xmlns:ns3="947c2444-51dc-4d5a-bf8b-b7a94bd29c56" targetNamespace="http://schemas.microsoft.com/office/2006/metadata/properties" ma:root="true" ma:fieldsID="ceeace759c6783075e911276801419a3" ns2:_="" ns3:_="">
    <xsd:import namespace="d840ad7d-9ea6-4c75-9410-d78d1b666b98"/>
    <xsd:import namespace="947c2444-51dc-4d5a-bf8b-b7a94bd29c5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40ad7d-9ea6-4c75-9410-d78d1b666b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7c2444-51dc-4d5a-bf8b-b7a94bd29c5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47c2444-51dc-4d5a-bf8b-b7a94bd29c56">
      <UserInfo>
        <DisplayName>CPAD Members</DisplayName>
        <AccountId>7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088A2F36-4C55-4D45-9258-FB1DC6C46E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840ad7d-9ea6-4c75-9410-d78d1b666b98"/>
    <ds:schemaRef ds:uri="947c2444-51dc-4d5a-bf8b-b7a94bd29c5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7CF1557-E31E-4CF3-B869-110B0E4D5B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BE2ABF-2082-4B44-998E-83BA5E1BA33A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947c2444-51dc-4d5a-bf8b-b7a94bd29c56"/>
    <ds:schemaRef ds:uri="d840ad7d-9ea6-4c75-9410-d78d1b666b98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264</Words>
  <Application>Microsoft Office PowerPoint</Application>
  <PresentationFormat>On-screen Show (16:9)</PresentationFormat>
  <Paragraphs>66</Paragraphs>
  <Slides>17</Slides>
  <Notes>16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Raleway</vt:lpstr>
      <vt:lpstr>Roboto</vt:lpstr>
      <vt:lpstr>Arial</vt:lpstr>
      <vt:lpstr>Lato</vt:lpstr>
      <vt:lpstr>Raleway Medium</vt:lpstr>
      <vt:lpstr>Streamline</vt:lpstr>
      <vt:lpstr>PowerPoint Presentation</vt:lpstr>
      <vt:lpstr>EZ-Data Project - A Comprehensive Review of Student Data Management System</vt:lpstr>
      <vt:lpstr>Overview</vt:lpstr>
      <vt:lpstr>SAMPLING </vt:lpstr>
      <vt:lpstr>Problem Statement</vt:lpstr>
      <vt:lpstr>Approach </vt:lpstr>
      <vt:lpstr>Working</vt:lpstr>
      <vt:lpstr>Teacher Login</vt:lpstr>
      <vt:lpstr>Student login </vt:lpstr>
      <vt:lpstr>Analytics</vt:lpstr>
      <vt:lpstr>Additional Information</vt:lpstr>
      <vt:lpstr>PowerPoint Presentation</vt:lpstr>
      <vt:lpstr>Conclusion</vt:lpstr>
      <vt:lpstr>Teacher   Login</vt:lpstr>
      <vt:lpstr>Student  Login</vt:lpstr>
      <vt:lpstr>Thank you!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Magadum, Pooja</dc:creator>
  <cp:lastModifiedBy>Majeed, Shadab</cp:lastModifiedBy>
  <cp:revision>4</cp:revision>
  <dcterms:modified xsi:type="dcterms:W3CDTF">2022-11-12T08:58:13Z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0x010100EAD8167D7082604B931401930E9C9BF8</vt:lpwstr>
  </property>
</Properties>
</file>